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831" r:id="rId5"/>
    <p:sldId id="834" r:id="rId6"/>
    <p:sldId id="830" r:id="rId7"/>
    <p:sldId id="833" r:id="rId8"/>
    <p:sldId id="835" r:id="rId9"/>
    <p:sldId id="832" r:id="rId10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34"/>
            <p14:sldId id="830"/>
            <p14:sldId id="833"/>
            <p14:sldId id="835"/>
            <p14:sldId id="8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F5A2"/>
    <a:srgbClr val="0AFF7D"/>
    <a:srgbClr val="DEDEDE"/>
    <a:srgbClr val="0070C0"/>
    <a:srgbClr val="F26A0E"/>
    <a:srgbClr val="F1A00F"/>
    <a:srgbClr val="404040"/>
    <a:srgbClr val="1C1C1C"/>
    <a:srgbClr val="66FF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1" autoAdjust="0"/>
    <p:restoredTop sz="89660" autoAdjust="0"/>
  </p:normalViewPr>
  <p:slideViewPr>
    <p:cSldViewPr snapToGrid="0">
      <p:cViewPr varScale="1">
        <p:scale>
          <a:sx n="125" d="100"/>
          <a:sy n="125" d="100"/>
        </p:scale>
        <p:origin x="184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346" y="58"/>
      </p:cViewPr>
      <p:guideLst/>
    </p:cSldViewPr>
  </p:notesViewPr>
  <p:gridSpacing cx="719999" cy="71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2919CF-3A44-4BF7-B436-38F7397E2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D1BEF-4216-4082-85F0-42F735418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FB16B-1176-4D1F-90C6-1E91B66FEBF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0CC4A-281D-4C85-A3F9-159C1A699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B44B-F9E5-4713-9A95-D06107E436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EF12-32EA-4ED1-A11A-9643211E34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383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11/05/2021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</a:t>
            </a:r>
          </a:p>
          <a:p>
            <a:pPr lvl="0"/>
            <a:endParaRPr lang="en-GB" dirty="0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B602-9151-4C84-B9D1-63EEF06C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A1EA464-7868-468D-A782-5423D6F5C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r="23978"/>
          <a:stretch/>
        </p:blipFill>
        <p:spPr>
          <a:xfrm>
            <a:off x="5353050" y="0"/>
            <a:ext cx="3792538" cy="4841875"/>
          </a:xfrm>
          <a:solidFill>
            <a:srgbClr val="0AFF7D"/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710615-86BB-4D3E-AE19-B6277662E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9EF29-C4F2-5541-A226-09541235F4A2}"/>
              </a:ext>
            </a:extLst>
          </p:cNvPr>
          <p:cNvSpPr txBox="1"/>
          <p:nvPr/>
        </p:nvSpPr>
        <p:spPr>
          <a:xfrm>
            <a:off x="1361440" y="11074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DEB36-F63C-CB4F-BACB-B354898FAAFE}"/>
              </a:ext>
            </a:extLst>
          </p:cNvPr>
          <p:cNvSpPr txBox="1"/>
          <p:nvPr/>
        </p:nvSpPr>
        <p:spPr>
          <a:xfrm>
            <a:off x="2326640" y="2336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7D27E-C26A-8A48-8D4F-492EACCD6F4D}"/>
              </a:ext>
            </a:extLst>
          </p:cNvPr>
          <p:cNvSpPr txBox="1"/>
          <p:nvPr/>
        </p:nvSpPr>
        <p:spPr>
          <a:xfrm>
            <a:off x="6308521" y="4043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37E2-882C-430D-9C02-25D3944D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92BCB1-33C3-4F78-940B-B4C2B33E0B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E1890-FF53-4AFC-98C9-CFE7E44710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6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62D26C-6C52-4900-ACBD-92D67CF1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24" y="417244"/>
            <a:ext cx="5365175" cy="348419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809318-B7CC-42E9-9422-42DE2EE774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411163"/>
            <a:ext cx="2433319" cy="2880000"/>
          </a:xfrm>
        </p:spPr>
        <p:txBody>
          <a:bodyPr/>
          <a:lstStyle/>
          <a:p>
            <a:r>
              <a:rPr lang="en-GB" dirty="0"/>
              <a:t>Right click</a:t>
            </a:r>
          </a:p>
          <a:p>
            <a:r>
              <a:rPr lang="en-GB" dirty="0"/>
              <a:t>Layout</a:t>
            </a:r>
          </a:p>
          <a:p>
            <a:r>
              <a:rPr lang="en-GB" dirty="0"/>
              <a:t>Choose a layout</a:t>
            </a:r>
          </a:p>
          <a:p>
            <a:r>
              <a:rPr lang="en-GB" dirty="0"/>
              <a:t>Dark or light backgrounds</a:t>
            </a:r>
          </a:p>
        </p:txBody>
      </p:sp>
    </p:spTree>
    <p:extLst>
      <p:ext uri="{BB962C8B-B14F-4D97-AF65-F5344CB8AC3E}">
        <p14:creationId xmlns:p14="http://schemas.microsoft.com/office/powerpoint/2010/main" val="46828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8868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picture containing text, umbrella, accessory&#10;&#10;Description automatically generated">
            <a:extLst>
              <a:ext uri="{FF2B5EF4-FFF2-40B4-BE49-F238E27FC236}">
                <a16:creationId xmlns:a16="http://schemas.microsoft.com/office/drawing/2014/main" id="{0BEDFE47-60CD-4D41-8413-FB2DFD550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8815" r="45639" b="11111"/>
          <a:stretch/>
        </p:blipFill>
        <p:spPr>
          <a:xfrm>
            <a:off x="5892800" y="448247"/>
            <a:ext cx="2819400" cy="4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10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10659-3D16-4306-810C-16960331F0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0D681C-9C0F-4678-B6B1-D6E57869C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108549"/>
              </p:ext>
            </p:extLst>
          </p:nvPr>
        </p:nvGraphicFramePr>
        <p:xfrm>
          <a:off x="431800" y="1242085"/>
          <a:ext cx="6631940" cy="349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825">
                  <a:extLst>
                    <a:ext uri="{9D8B030D-6E8A-4147-A177-3AD203B41FA5}">
                      <a16:colId xmlns:a16="http://schemas.microsoft.com/office/drawing/2014/main" val="1894883970"/>
                    </a:ext>
                  </a:extLst>
                </a:gridCol>
                <a:gridCol w="3206115">
                  <a:extLst>
                    <a:ext uri="{9D8B030D-6E8A-4147-A177-3AD203B41FA5}">
                      <a16:colId xmlns:a16="http://schemas.microsoft.com/office/drawing/2014/main" val="85763616"/>
                    </a:ext>
                  </a:extLst>
                </a:gridCol>
              </a:tblGrid>
              <a:tr h="432316">
                <a:tc>
                  <a:txBody>
                    <a:bodyPr/>
                    <a:lstStyle/>
                    <a:p>
                      <a:r>
                        <a:rPr lang="en-GB" sz="1800" b="1" dirty="0"/>
                        <a:t>Heading</a:t>
                      </a:r>
                    </a:p>
                  </a:txBody>
                  <a:tcPr marL="0" marR="0" marB="144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Heading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809183"/>
                  </a:ext>
                </a:extLst>
              </a:tr>
              <a:tr h="43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Text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Text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770629"/>
                  </a:ext>
                </a:extLst>
              </a:tr>
              <a:tr h="43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529959"/>
                  </a:ext>
                </a:extLst>
              </a:tr>
              <a:tr h="43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163742"/>
                  </a:ext>
                </a:extLst>
              </a:tr>
              <a:tr h="43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 marL="0" marR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256710"/>
                  </a:ext>
                </a:extLst>
              </a:tr>
              <a:tr h="43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6125"/>
                  </a:ext>
                </a:extLst>
              </a:tr>
              <a:tr h="43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9877"/>
                  </a:ext>
                </a:extLst>
              </a:tr>
              <a:tr h="43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16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37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f144880e0222ce0d875f5b6d538bcd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d8f14032b450dcf0b5dfeee191d447cb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AAED0E6-9361-461C-840A-554672395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14</Words>
  <Application>Microsoft Macintosh PowerPoint</Application>
  <PresentationFormat>On-screen Show (16:9)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Mishka Nemes</cp:lastModifiedBy>
  <cp:revision>146</cp:revision>
  <cp:lastPrinted>2017-11-14T13:34:51Z</cp:lastPrinted>
  <dcterms:created xsi:type="dcterms:W3CDTF">2017-03-06T16:45:41Z</dcterms:created>
  <dcterms:modified xsi:type="dcterms:W3CDTF">2021-05-11T10:30:18Z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0x01010002D22E6A211DCA4BB83824406D28E9C0</vt:lpwstr>
  </property>
</Properties>
</file>